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15"/>
  </p:notesMasterIdLst>
  <p:sldIdLst>
    <p:sldId id="256" r:id="rId2"/>
    <p:sldId id="257" r:id="rId3"/>
    <p:sldId id="268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2" r:id="rId13"/>
    <p:sldId id="271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3E78D-F251-4ED7-A4EE-B3888953BE33}" type="datetimeFigureOut">
              <a:rPr lang="el-GR" smtClean="0"/>
              <a:t>16/5/2020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AA391-E511-4617-93E2-C49C81666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891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A391-E511-4617-93E2-C49C8166657A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11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CA33-9E6F-49A8-8791-EBBAE99ABF42}" type="datetime8">
              <a:rPr lang="el-GR" smtClean="0"/>
              <a:t>16/5/2020 12:05 μμ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DF85-09DA-4E0B-B0D8-2726FE5341AC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7338-1307-41BD-BB09-388928860AFC}" type="datetime8">
              <a:rPr lang="el-GR" smtClean="0"/>
              <a:t>16/5/2020 12:05 μμ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DF85-09DA-4E0B-B0D8-2726FE5341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1781-564B-4BD9-833F-25A8BB5CA570}" type="datetime8">
              <a:rPr lang="el-GR" smtClean="0"/>
              <a:t>16/5/2020 12:05 μμ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DF85-09DA-4E0B-B0D8-2726FE5341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B921-1E9A-4982-875E-F54B44C958F4}" type="datetime8">
              <a:rPr lang="el-GR" smtClean="0"/>
              <a:t>16/5/2020 12:05 μμ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DF85-09DA-4E0B-B0D8-2726FE5341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EE45-E49D-4B30-918E-B7AA292517BE}" type="datetime8">
              <a:rPr lang="el-GR" smtClean="0"/>
              <a:t>16/5/2020 12:05 μμ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DF85-09DA-4E0B-B0D8-2726FE5341AC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F3E1-C35E-4C0F-85F3-EC27DDB8A851}" type="datetime8">
              <a:rPr lang="el-GR" smtClean="0"/>
              <a:t>16/5/2020 12:05 μμ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DF85-09DA-4E0B-B0D8-2726FE5341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E5ED-A188-47B7-BCBE-99C2C0B9D735}" type="datetime8">
              <a:rPr lang="el-GR" smtClean="0"/>
              <a:t>16/5/2020 12:05 μμ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DF85-09DA-4E0B-B0D8-2726FE5341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C493-896B-47F7-8F68-07889BE09085}" type="datetime8">
              <a:rPr lang="el-GR" smtClean="0"/>
              <a:t>16/5/2020 12:05 μμ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DF85-09DA-4E0B-B0D8-2726FE5341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50C9-F533-4FC2-9667-0080BA990CF5}" type="datetime8">
              <a:rPr lang="el-GR" smtClean="0"/>
              <a:t>16/5/2020 12:05 μμ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DF85-09DA-4E0B-B0D8-2726FE5341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A9C3-7110-4918-8332-B70031BFD8AA}" type="datetime8">
              <a:rPr lang="el-GR" smtClean="0"/>
              <a:t>16/5/2020 12:05 μμ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DF85-09DA-4E0B-B0D8-2726FE5341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1DEE-D702-48C9-A39E-0FF52468107E}" type="datetime8">
              <a:rPr lang="el-GR" smtClean="0"/>
              <a:t>16/5/2020 12:05 μμ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6FDF85-09DA-4E0B-B0D8-2726FE5341AC}" type="slidenum">
              <a:rPr lang="el-GR" smtClean="0"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795146-BDCE-45F2-BC1F-0CA55DA9649D}" type="datetime8">
              <a:rPr lang="el-GR" smtClean="0"/>
              <a:t>16/5/2020 12:05 μμ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6FDF85-09DA-4E0B-B0D8-2726FE5341AC}" type="slidenum">
              <a:rPr lang="el-GR" smtClean="0"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v/item/ds/8521/10908" TargetMode="Externa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v/item/ds/8521/3007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v/item/ds/8521/3005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hyperlink" Target="http://photodentro.edu.gr/v/item/ds/8521/283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v/item/ds/8521/3008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v/item/ds/8521/3223" TargetMode="Externa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v/item/ds/8521/10951" TargetMode="Externa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v/item/ds/8521/10948" TargetMode="Externa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851648" cy="1828800"/>
          </a:xfrm>
        </p:spPr>
        <p:txBody>
          <a:bodyPr>
            <a:normAutofit/>
          </a:bodyPr>
          <a:lstStyle/>
          <a:p>
            <a:r>
              <a:rPr lang="el-GR" sz="66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ΕΛΛΑΔΑ</a:t>
            </a:r>
            <a:endParaRPr lang="el-GR" sz="66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CCAC-FF48-4207-BB67-46F66A10FE1E}" type="datetime8">
              <a:rPr lang="el-GR" smtClean="0"/>
              <a:t>16/5/2020 12:05 μμ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253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Τελευταία δοκιμασία!</a:t>
            </a:r>
            <a:br>
              <a:rPr lang="el-GR" sz="3600" dirty="0" smtClean="0"/>
            </a:br>
            <a:r>
              <a:rPr lang="el-GR" sz="3600" dirty="0" smtClean="0"/>
              <a:t>Προσοχή! Μοιάζουν ίδιες αλλά δεν είναι!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b="1" u="sng" dirty="0">
                <a:solidFill>
                  <a:srgbClr val="002060"/>
                </a:solidFill>
              </a:rPr>
              <a:t>Βρες τις διαφορές στον χάρτη της Ελλάδας!</a:t>
            </a:r>
            <a:r>
              <a:rPr lang="el-GR" sz="2800" dirty="0">
                <a:solidFill>
                  <a:srgbClr val="002060"/>
                </a:solidFill>
              </a:rPr>
              <a:t/>
            </a:r>
            <a:br>
              <a:rPr lang="el-GR" sz="2800" dirty="0">
                <a:solidFill>
                  <a:srgbClr val="002060"/>
                </a:solidFill>
              </a:rPr>
            </a:br>
            <a:r>
              <a:rPr lang="en-GB" u="sng" dirty="0" smtClean="0">
                <a:hlinkClick r:id="rId3"/>
              </a:rPr>
              <a:t>http</a:t>
            </a:r>
            <a:r>
              <a:rPr lang="el-GR" u="sng" dirty="0">
                <a:hlinkClick r:id="rId3"/>
              </a:rPr>
              <a:t>://</a:t>
            </a:r>
            <a:r>
              <a:rPr lang="en-GB" u="sng" dirty="0" err="1">
                <a:hlinkClick r:id="rId3"/>
              </a:rPr>
              <a:t>photodentro</a:t>
            </a:r>
            <a:r>
              <a:rPr lang="el-GR" u="sng" dirty="0">
                <a:hlinkClick r:id="rId3"/>
              </a:rPr>
              <a:t>.</a:t>
            </a:r>
            <a:r>
              <a:rPr lang="en-GB" u="sng" dirty="0" err="1">
                <a:hlinkClick r:id="rId3"/>
              </a:rPr>
              <a:t>edu</a:t>
            </a:r>
            <a:r>
              <a:rPr lang="el-GR" u="sng" dirty="0">
                <a:hlinkClick r:id="rId3"/>
              </a:rPr>
              <a:t>.</a:t>
            </a:r>
            <a:r>
              <a:rPr lang="en-GB" u="sng" dirty="0">
                <a:hlinkClick r:id="rId3"/>
              </a:rPr>
              <a:t>gr</a:t>
            </a:r>
            <a:r>
              <a:rPr lang="el-GR" u="sng" dirty="0">
                <a:hlinkClick r:id="rId3"/>
              </a:rPr>
              <a:t>/</a:t>
            </a:r>
            <a:r>
              <a:rPr lang="en-GB" u="sng" dirty="0">
                <a:hlinkClick r:id="rId3"/>
              </a:rPr>
              <a:t>v</a:t>
            </a:r>
            <a:r>
              <a:rPr lang="el-GR" u="sng" dirty="0">
                <a:hlinkClick r:id="rId3"/>
              </a:rPr>
              <a:t>/</a:t>
            </a:r>
            <a:r>
              <a:rPr lang="en-GB" u="sng" dirty="0">
                <a:hlinkClick r:id="rId3"/>
              </a:rPr>
              <a:t>item</a:t>
            </a:r>
            <a:r>
              <a:rPr lang="el-GR" u="sng" dirty="0">
                <a:hlinkClick r:id="rId3"/>
              </a:rPr>
              <a:t>/</a:t>
            </a:r>
            <a:r>
              <a:rPr lang="en-GB" u="sng" dirty="0">
                <a:hlinkClick r:id="rId3"/>
              </a:rPr>
              <a:t>ds</a:t>
            </a:r>
            <a:r>
              <a:rPr lang="el-GR" u="sng" dirty="0">
                <a:hlinkClick r:id="rId3"/>
              </a:rPr>
              <a:t>/8521/10908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B921-1E9A-4982-875E-F54B44C958F4}" type="datetime8">
              <a:rPr lang="el-GR" smtClean="0"/>
              <a:t>16/5/2020 12:05 μμ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133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ΒΑΘΜΟΛΟΓΙΑ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Κρατήσατε χρόνο;</a:t>
            </a:r>
          </a:p>
          <a:p>
            <a:pPr marL="0" indent="0">
              <a:buNone/>
            </a:pPr>
            <a:r>
              <a:rPr lang="el-GR" dirty="0" smtClean="0"/>
              <a:t>Κάντε κλικ στον χρόνο που πετύχατε: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>
                <a:hlinkClick r:id="" action="ppaction://hlinkshowjump?jump=nextslide"/>
              </a:rPr>
              <a:t>20</a:t>
            </a:r>
            <a:r>
              <a:rPr lang="el-GR" dirty="0" smtClean="0">
                <a:hlinkClick r:id="" action="ppaction://hlinkshowjump?jump=nextslide"/>
              </a:rPr>
              <a:t>-30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>
                <a:hlinkClick r:id="" action="ppaction://hlinkshowjump?jump=lastslide"/>
              </a:rPr>
              <a:t>30-40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>
                <a:hlinkClick r:id="" action="ppaction://hlinkshowjump?jump=lastslide"/>
              </a:rPr>
              <a:t>40-50</a:t>
            </a:r>
            <a:endParaRPr lang="el-GR" dirty="0" smtClean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B921-1E9A-4982-875E-F54B44C958F4}" type="datetime8">
              <a:rPr lang="el-GR" smtClean="0"/>
              <a:t>16/5/2020 12:05 μμ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586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5400" dirty="0"/>
              <a:t>ΣΥΓΧΑΡΗΤΗΡΙΑ!!!</a:t>
            </a:r>
            <a:br>
              <a:rPr lang="el-GR" sz="5400" dirty="0"/>
            </a:br>
            <a:r>
              <a:rPr lang="el-GR" sz="5400" dirty="0"/>
              <a:t>Όταν ξανασυναντηθούμε…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B921-1E9A-4982-875E-F54B44C958F4}" type="datetime8">
              <a:rPr lang="el-GR" smtClean="0"/>
              <a:t>16/5/2020 12:12 μμ</a:t>
            </a:fld>
            <a:endParaRPr lang="el-GR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036" y="1935163"/>
            <a:ext cx="4293093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71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ΣΥΓΧΑΡΗΤΗΡΙΑ!!!</a:t>
            </a:r>
            <a:br>
              <a:rPr lang="el-GR" sz="3600" dirty="0" smtClean="0"/>
            </a:br>
            <a:r>
              <a:rPr lang="el-GR" sz="3600" dirty="0" smtClean="0"/>
              <a:t>Όταν ξανασυναντηθούμε…</a:t>
            </a:r>
            <a:endParaRPr lang="el-GR" sz="360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B921-1E9A-4982-875E-F54B44C958F4}" type="datetime8">
              <a:rPr lang="el-GR" smtClean="0"/>
              <a:t>16/5/2020 12:05 μμ</a:t>
            </a:fld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35163"/>
            <a:ext cx="6336704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7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ΤΟ ΚΥΝΗΓΙ ΤΟΥ ΘΗΣΑΥΡΟΥ</a:t>
            </a:r>
            <a:endParaRPr lang="el-GR" sz="36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Σε κάθε διαφάνεια θα συναντάτε και από μια </a:t>
            </a:r>
            <a:r>
              <a:rPr lang="el-GR" dirty="0" smtClean="0">
                <a:solidFill>
                  <a:srgbClr val="7030A0"/>
                </a:solidFill>
              </a:rPr>
              <a:t>δοκιμασία</a:t>
            </a:r>
            <a:r>
              <a:rPr lang="el-GR" dirty="0" smtClean="0"/>
              <a:t>!!! </a:t>
            </a:r>
          </a:p>
          <a:p>
            <a:pPr marL="0" indent="0">
              <a:buNone/>
            </a:pPr>
            <a:r>
              <a:rPr lang="el-GR" dirty="0" smtClean="0"/>
              <a:t>Όσο πιο καλά θυμάστε την Ελλάδα τόσο πιο γρήγορα θα φτάσετε στον </a:t>
            </a:r>
            <a:r>
              <a:rPr lang="el-GR" dirty="0" smtClean="0">
                <a:solidFill>
                  <a:srgbClr val="FF0000"/>
                </a:solidFill>
              </a:rPr>
              <a:t>θησαυρό</a:t>
            </a:r>
            <a:r>
              <a:rPr lang="el-GR" dirty="0" smtClean="0"/>
              <a:t>!!!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Δεν αρκεί ,όμως, μόνο αυτό…</a:t>
            </a:r>
          </a:p>
          <a:p>
            <a:pPr marL="0" indent="0">
              <a:buNone/>
            </a:pPr>
            <a:r>
              <a:rPr lang="el-GR" dirty="0" smtClean="0"/>
              <a:t>Όπως βλέπετε κάτω αριστερά υπάρχει ένα ρολόι.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FF0066"/>
                </a:solidFill>
              </a:rPr>
              <a:t>Κρατήστε χρόνο</a:t>
            </a:r>
            <a:r>
              <a:rPr lang="el-GR" dirty="0" smtClean="0"/>
              <a:t>… </a:t>
            </a:r>
          </a:p>
          <a:p>
            <a:pPr marL="0" indent="0">
              <a:buNone/>
            </a:pPr>
            <a:r>
              <a:rPr lang="el-GR" dirty="0" smtClean="0"/>
              <a:t>Πόση ώρα θα χρειαστείτε για να ολοκληρώσετε όλες τις δοκιμασίες;;;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ΚΑΛΗ ΕΠΙΤΥΧΙΑ!!!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AFC-A3BB-44BA-A0E5-7C86D5D2C920}" type="datetime8">
              <a:rPr lang="el-GR" smtClean="0"/>
              <a:t>16/5/2020 12:05 μμ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100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drumroll.wav"/>
          </p:stSnd>
        </p:sndAc>
      </p:transition>
    </mc:Choice>
    <mc:Fallback xmlns="">
      <p:transition spd="slow">
        <p:checker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400" b="1" u="sng" dirty="0"/>
              <a:t>Βρες τη θέση της Ελλάδας!</a:t>
            </a:r>
            <a:r>
              <a:rPr lang="el-GR" sz="4400" dirty="0"/>
              <a:t/>
            </a:r>
            <a:br>
              <a:rPr lang="el-GR" sz="4400" dirty="0"/>
            </a:b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>
                <a:hlinkClick r:id="rId3"/>
              </a:rPr>
              <a:t>http</a:t>
            </a:r>
            <a:r>
              <a:rPr lang="el-GR" u="sng" dirty="0">
                <a:hlinkClick r:id="rId3"/>
              </a:rPr>
              <a:t>://</a:t>
            </a:r>
            <a:r>
              <a:rPr lang="en-GB" u="sng" dirty="0" err="1">
                <a:hlinkClick r:id="rId3"/>
              </a:rPr>
              <a:t>photodentro</a:t>
            </a:r>
            <a:r>
              <a:rPr lang="el-GR" u="sng" dirty="0">
                <a:hlinkClick r:id="rId3"/>
              </a:rPr>
              <a:t>.</a:t>
            </a:r>
            <a:r>
              <a:rPr lang="en-GB" u="sng" dirty="0" err="1">
                <a:hlinkClick r:id="rId3"/>
              </a:rPr>
              <a:t>edu</a:t>
            </a:r>
            <a:r>
              <a:rPr lang="el-GR" u="sng" dirty="0">
                <a:hlinkClick r:id="rId3"/>
              </a:rPr>
              <a:t>.</a:t>
            </a:r>
            <a:r>
              <a:rPr lang="en-GB" u="sng" dirty="0">
                <a:hlinkClick r:id="rId3"/>
              </a:rPr>
              <a:t>gr</a:t>
            </a:r>
            <a:r>
              <a:rPr lang="el-GR" u="sng" dirty="0">
                <a:hlinkClick r:id="rId3"/>
              </a:rPr>
              <a:t>/</a:t>
            </a:r>
            <a:r>
              <a:rPr lang="en-GB" u="sng" dirty="0">
                <a:hlinkClick r:id="rId3"/>
              </a:rPr>
              <a:t>v</a:t>
            </a:r>
            <a:r>
              <a:rPr lang="el-GR" u="sng" dirty="0">
                <a:hlinkClick r:id="rId3"/>
              </a:rPr>
              <a:t>/</a:t>
            </a:r>
            <a:r>
              <a:rPr lang="en-GB" u="sng" dirty="0">
                <a:hlinkClick r:id="rId3"/>
              </a:rPr>
              <a:t>item</a:t>
            </a:r>
            <a:r>
              <a:rPr lang="el-GR" u="sng" dirty="0">
                <a:hlinkClick r:id="rId3"/>
              </a:rPr>
              <a:t>/</a:t>
            </a:r>
            <a:r>
              <a:rPr lang="en-GB" u="sng" dirty="0">
                <a:hlinkClick r:id="rId3"/>
              </a:rPr>
              <a:t>ds</a:t>
            </a:r>
            <a:r>
              <a:rPr lang="el-GR" u="sng" dirty="0">
                <a:hlinkClick r:id="rId3"/>
              </a:rPr>
              <a:t>/8521/3007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B921-1E9A-4982-875E-F54B44C958F4}" type="datetime8">
              <a:rPr lang="el-GR" smtClean="0"/>
              <a:t>16/5/2020 12:05 μμ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33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laser.wav"/>
          </p:stSnd>
        </p:sndAc>
      </p:transition>
    </mc:Choice>
    <mc:Fallback xmlns="">
      <p:transition spd="slow">
        <p:blinds dir="vert"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l-GR" sz="4400" dirty="0"/>
              <a:t/>
            </a:r>
            <a:br>
              <a:rPr lang="el-GR" sz="4400" dirty="0"/>
            </a:br>
            <a:r>
              <a:rPr lang="el-GR" sz="2800" dirty="0" smtClean="0"/>
              <a:t>Ξεκινήσαμε με τα εύκολα…</a:t>
            </a:r>
            <a:br>
              <a:rPr lang="el-GR" sz="2800" dirty="0" smtClean="0"/>
            </a:br>
            <a:r>
              <a:rPr lang="el-GR" sz="2800" dirty="0" smtClean="0"/>
              <a:t>Πάμε σιγά σιγά να δυσκολεύουμε τις δοκιμασίες… </a:t>
            </a: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b="1" u="sng" dirty="0">
                <a:solidFill>
                  <a:srgbClr val="002060"/>
                </a:solidFill>
              </a:rPr>
              <a:t>Η μορφή και το σχήμα της Ελλάδας </a:t>
            </a:r>
            <a:r>
              <a:rPr lang="en-GB" u="sng" dirty="0" smtClean="0">
                <a:hlinkClick r:id="rId3"/>
              </a:rPr>
              <a:t>http</a:t>
            </a:r>
            <a:r>
              <a:rPr lang="el-GR" u="sng" dirty="0">
                <a:hlinkClick r:id="rId3"/>
              </a:rPr>
              <a:t>://</a:t>
            </a:r>
            <a:r>
              <a:rPr lang="en-GB" u="sng" dirty="0" err="1">
                <a:hlinkClick r:id="rId3"/>
              </a:rPr>
              <a:t>photodentro</a:t>
            </a:r>
            <a:r>
              <a:rPr lang="el-GR" u="sng" dirty="0">
                <a:hlinkClick r:id="rId3"/>
              </a:rPr>
              <a:t>.</a:t>
            </a:r>
            <a:r>
              <a:rPr lang="en-GB" u="sng" dirty="0" err="1">
                <a:hlinkClick r:id="rId3"/>
              </a:rPr>
              <a:t>edu</a:t>
            </a:r>
            <a:r>
              <a:rPr lang="el-GR" u="sng" dirty="0">
                <a:hlinkClick r:id="rId3"/>
              </a:rPr>
              <a:t>.</a:t>
            </a:r>
            <a:r>
              <a:rPr lang="en-GB" u="sng" dirty="0">
                <a:hlinkClick r:id="rId3"/>
              </a:rPr>
              <a:t>gr</a:t>
            </a:r>
            <a:r>
              <a:rPr lang="el-GR" u="sng" dirty="0">
                <a:hlinkClick r:id="rId3"/>
              </a:rPr>
              <a:t>/</a:t>
            </a:r>
            <a:r>
              <a:rPr lang="en-GB" u="sng" dirty="0">
                <a:hlinkClick r:id="rId3"/>
              </a:rPr>
              <a:t>v</a:t>
            </a:r>
            <a:r>
              <a:rPr lang="el-GR" u="sng" dirty="0">
                <a:hlinkClick r:id="rId3"/>
              </a:rPr>
              <a:t>/</a:t>
            </a:r>
            <a:r>
              <a:rPr lang="en-GB" u="sng" dirty="0">
                <a:hlinkClick r:id="rId3"/>
              </a:rPr>
              <a:t>item</a:t>
            </a:r>
            <a:r>
              <a:rPr lang="el-GR" u="sng" dirty="0">
                <a:hlinkClick r:id="rId3"/>
              </a:rPr>
              <a:t>/</a:t>
            </a:r>
            <a:r>
              <a:rPr lang="en-GB" u="sng" dirty="0">
                <a:hlinkClick r:id="rId3"/>
              </a:rPr>
              <a:t>ds</a:t>
            </a:r>
            <a:r>
              <a:rPr lang="el-GR" u="sng" dirty="0">
                <a:hlinkClick r:id="rId3"/>
              </a:rPr>
              <a:t>/8521/3005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0882-7003-4A75-802F-A35D4A77EAB4}" type="datetime8">
              <a:rPr lang="el-GR" smtClean="0"/>
              <a:t>16/5/2020 12:05 μμ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75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Καλά… Δε νομίζω ότι ήταν και τόσο δύσκολο…</a:t>
            </a:r>
            <a:br>
              <a:rPr lang="el-GR" sz="3600" dirty="0" smtClean="0"/>
            </a:br>
            <a:r>
              <a:rPr lang="el-GR" sz="3600" dirty="0" smtClean="0"/>
              <a:t>Κρατάτε χρόνο!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b="1" u="sng" dirty="0">
                <a:solidFill>
                  <a:srgbClr val="002060"/>
                </a:solidFill>
              </a:rPr>
              <a:t>Η θέση της Ελλάδας στην Ευρώπη (κουίζ)</a:t>
            </a:r>
            <a:r>
              <a:rPr lang="el-GR" sz="2800" dirty="0">
                <a:solidFill>
                  <a:srgbClr val="002060"/>
                </a:solidFill>
              </a:rPr>
              <a:t/>
            </a:r>
            <a:br>
              <a:rPr lang="el-GR" sz="2800" dirty="0">
                <a:solidFill>
                  <a:srgbClr val="002060"/>
                </a:solidFill>
              </a:rPr>
            </a:br>
            <a:r>
              <a:rPr lang="en-GB" u="sng" dirty="0" smtClean="0">
                <a:hlinkClick r:id="rId4"/>
              </a:rPr>
              <a:t>http</a:t>
            </a:r>
            <a:r>
              <a:rPr lang="el-GR" u="sng" dirty="0">
                <a:hlinkClick r:id="rId4"/>
              </a:rPr>
              <a:t>://</a:t>
            </a:r>
            <a:r>
              <a:rPr lang="en-GB" u="sng" dirty="0" err="1">
                <a:hlinkClick r:id="rId4"/>
              </a:rPr>
              <a:t>photodentro</a:t>
            </a:r>
            <a:r>
              <a:rPr lang="el-GR" u="sng" dirty="0">
                <a:hlinkClick r:id="rId4"/>
              </a:rPr>
              <a:t>.</a:t>
            </a:r>
            <a:r>
              <a:rPr lang="en-GB" u="sng" dirty="0" err="1">
                <a:hlinkClick r:id="rId4"/>
              </a:rPr>
              <a:t>edu</a:t>
            </a:r>
            <a:r>
              <a:rPr lang="el-GR" u="sng" dirty="0">
                <a:hlinkClick r:id="rId4"/>
              </a:rPr>
              <a:t>.</a:t>
            </a:r>
            <a:r>
              <a:rPr lang="en-GB" u="sng" dirty="0">
                <a:hlinkClick r:id="rId4"/>
              </a:rPr>
              <a:t>gr</a:t>
            </a:r>
            <a:r>
              <a:rPr lang="el-GR" u="sng" dirty="0">
                <a:hlinkClick r:id="rId4"/>
              </a:rPr>
              <a:t>/</a:t>
            </a:r>
            <a:r>
              <a:rPr lang="en-GB" u="sng" dirty="0">
                <a:hlinkClick r:id="rId4"/>
              </a:rPr>
              <a:t>v</a:t>
            </a:r>
            <a:r>
              <a:rPr lang="el-GR" u="sng" dirty="0">
                <a:hlinkClick r:id="rId4"/>
              </a:rPr>
              <a:t>/</a:t>
            </a:r>
            <a:r>
              <a:rPr lang="en-GB" u="sng" dirty="0">
                <a:hlinkClick r:id="rId4"/>
              </a:rPr>
              <a:t>item</a:t>
            </a:r>
            <a:r>
              <a:rPr lang="el-GR" u="sng" dirty="0">
                <a:hlinkClick r:id="rId4"/>
              </a:rPr>
              <a:t>/</a:t>
            </a:r>
            <a:r>
              <a:rPr lang="en-GB" u="sng" dirty="0">
                <a:hlinkClick r:id="rId4"/>
              </a:rPr>
              <a:t>ds</a:t>
            </a:r>
            <a:r>
              <a:rPr lang="el-GR" u="sng" dirty="0">
                <a:hlinkClick r:id="rId4"/>
              </a:rPr>
              <a:t>/8521/2835</a:t>
            </a: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C89E-39B0-4DFC-B415-3DFEE0E6C1D4}" type="datetime8">
              <a:rPr lang="el-GR" smtClean="0"/>
              <a:t>16/5/2020 12:05 μμ</a:t>
            </a:fld>
            <a:endParaRPr lang="el-GR"/>
          </a:p>
        </p:txBody>
      </p:sp>
      <p:sp>
        <p:nvSpPr>
          <p:cNvPr id="4" name="Βέλος προς τα κάτω 3"/>
          <p:cNvSpPr/>
          <p:nvPr/>
        </p:nvSpPr>
        <p:spPr>
          <a:xfrm>
            <a:off x="1197639" y="5301208"/>
            <a:ext cx="360040" cy="936104"/>
          </a:xfrm>
          <a:prstGeom prst="downArrow">
            <a:avLst/>
          </a:prstGeom>
          <a:solidFill>
            <a:srgbClr val="FF0066"/>
          </a:solidFill>
          <a:scene3d>
            <a:camera prst="orthographicFront">
              <a:rot lat="0" lon="1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313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voltage.wav"/>
          </p:stSnd>
        </p:sndAc>
      </p:transition>
    </mc:Choice>
    <mc:Fallback xmlns="">
      <p:transition spd="slow">
        <p:fade/>
        <p:sndAc>
          <p:stSnd>
            <p:snd r:embed="rId5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Πάμε λίγο προς τα έξω… </a:t>
            </a:r>
            <a:br>
              <a:rPr lang="el-GR" sz="3600" dirty="0" smtClean="0"/>
            </a:br>
            <a:r>
              <a:rPr lang="el-GR" sz="3600" dirty="0" smtClean="0"/>
              <a:t>Βαλίτσες για σύνορα!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u="sng" dirty="0">
                <a:solidFill>
                  <a:srgbClr val="002060"/>
                </a:solidFill>
              </a:rPr>
              <a:t>Τα σύνορα της Ελλάδας (κουίζ)</a:t>
            </a:r>
            <a:r>
              <a:rPr lang="el-GR" dirty="0">
                <a:solidFill>
                  <a:srgbClr val="002060"/>
                </a:solidFill>
              </a:rPr>
              <a:t/>
            </a:r>
            <a:br>
              <a:rPr lang="el-GR" dirty="0">
                <a:solidFill>
                  <a:srgbClr val="002060"/>
                </a:solidFill>
              </a:rPr>
            </a:br>
            <a:r>
              <a:rPr lang="en-GB" u="sng" dirty="0" smtClean="0">
                <a:hlinkClick r:id="rId3"/>
              </a:rPr>
              <a:t>http</a:t>
            </a:r>
            <a:r>
              <a:rPr lang="el-GR" u="sng" dirty="0">
                <a:hlinkClick r:id="rId3"/>
              </a:rPr>
              <a:t>://</a:t>
            </a:r>
            <a:r>
              <a:rPr lang="en-GB" u="sng" dirty="0" err="1">
                <a:hlinkClick r:id="rId3"/>
              </a:rPr>
              <a:t>photodentro</a:t>
            </a:r>
            <a:r>
              <a:rPr lang="el-GR" u="sng" dirty="0">
                <a:hlinkClick r:id="rId3"/>
              </a:rPr>
              <a:t>.</a:t>
            </a:r>
            <a:r>
              <a:rPr lang="en-GB" u="sng" dirty="0" err="1">
                <a:hlinkClick r:id="rId3"/>
              </a:rPr>
              <a:t>edu</a:t>
            </a:r>
            <a:r>
              <a:rPr lang="el-GR" u="sng" dirty="0">
                <a:hlinkClick r:id="rId3"/>
              </a:rPr>
              <a:t>.</a:t>
            </a:r>
            <a:r>
              <a:rPr lang="en-GB" u="sng" dirty="0">
                <a:hlinkClick r:id="rId3"/>
              </a:rPr>
              <a:t>gr</a:t>
            </a:r>
            <a:r>
              <a:rPr lang="el-GR" u="sng" dirty="0">
                <a:hlinkClick r:id="rId3"/>
              </a:rPr>
              <a:t>/</a:t>
            </a:r>
            <a:r>
              <a:rPr lang="en-GB" u="sng" dirty="0">
                <a:hlinkClick r:id="rId3"/>
              </a:rPr>
              <a:t>v</a:t>
            </a:r>
            <a:r>
              <a:rPr lang="el-GR" u="sng" dirty="0">
                <a:hlinkClick r:id="rId3"/>
              </a:rPr>
              <a:t>/</a:t>
            </a:r>
            <a:r>
              <a:rPr lang="en-GB" u="sng" dirty="0">
                <a:hlinkClick r:id="rId3"/>
              </a:rPr>
              <a:t>item</a:t>
            </a:r>
            <a:r>
              <a:rPr lang="el-GR" u="sng" dirty="0">
                <a:hlinkClick r:id="rId3"/>
              </a:rPr>
              <a:t>/</a:t>
            </a:r>
            <a:r>
              <a:rPr lang="en-GB" u="sng" dirty="0">
                <a:hlinkClick r:id="rId3"/>
              </a:rPr>
              <a:t>ds</a:t>
            </a:r>
            <a:r>
              <a:rPr lang="el-GR" u="sng" dirty="0">
                <a:hlinkClick r:id="rId3"/>
              </a:rPr>
              <a:t>/8521/3008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D453-3A71-4767-AF28-8FD64C56E019}" type="datetime8">
              <a:rPr lang="el-GR" smtClean="0"/>
              <a:t>16/5/2020 12:05 μμ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789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Μια και φτιάξατε βαλίτσες συνεχίζουμε το ταξίδι…</a:t>
            </a:r>
            <a:br>
              <a:rPr lang="el-GR" sz="3200" dirty="0" smtClean="0"/>
            </a:br>
            <a:r>
              <a:rPr lang="el-GR" sz="3200" dirty="0" smtClean="0"/>
              <a:t>Κρουαζιέρα στη Μεσόγειο!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u="sng" dirty="0">
                <a:solidFill>
                  <a:srgbClr val="002060"/>
                </a:solidFill>
              </a:rPr>
              <a:t>Πολιτικός χάρτης της Μεσογείου – Όσο πιο καλά παρατηρήσετε τον χάρτη τόσο πιο εύκολα θα φτιάξετε μετά το </a:t>
            </a:r>
            <a:r>
              <a:rPr lang="el-GR" b="1" u="sng" dirty="0" err="1">
                <a:solidFill>
                  <a:srgbClr val="002060"/>
                </a:solidFill>
              </a:rPr>
              <a:t>παζλ</a:t>
            </a:r>
            <a:r>
              <a:rPr lang="el-GR" b="1" u="sng" dirty="0">
                <a:solidFill>
                  <a:srgbClr val="002060"/>
                </a:solidFill>
              </a:rPr>
              <a:t>.</a:t>
            </a:r>
            <a:endParaRPr lang="el-G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u="sng" dirty="0">
                <a:hlinkClick r:id="rId3"/>
              </a:rPr>
              <a:t>http</a:t>
            </a:r>
            <a:r>
              <a:rPr lang="el-GR" u="sng" dirty="0">
                <a:hlinkClick r:id="rId3"/>
              </a:rPr>
              <a:t>://</a:t>
            </a:r>
            <a:r>
              <a:rPr lang="en-GB" u="sng" dirty="0" err="1">
                <a:hlinkClick r:id="rId3"/>
              </a:rPr>
              <a:t>photodentro</a:t>
            </a:r>
            <a:r>
              <a:rPr lang="el-GR" u="sng" dirty="0">
                <a:hlinkClick r:id="rId3"/>
              </a:rPr>
              <a:t>.</a:t>
            </a:r>
            <a:r>
              <a:rPr lang="en-GB" u="sng" dirty="0" err="1">
                <a:hlinkClick r:id="rId3"/>
              </a:rPr>
              <a:t>edu</a:t>
            </a:r>
            <a:r>
              <a:rPr lang="el-GR" u="sng" dirty="0">
                <a:hlinkClick r:id="rId3"/>
              </a:rPr>
              <a:t>.</a:t>
            </a:r>
            <a:r>
              <a:rPr lang="en-GB" u="sng" dirty="0">
                <a:hlinkClick r:id="rId3"/>
              </a:rPr>
              <a:t>gr</a:t>
            </a:r>
            <a:r>
              <a:rPr lang="el-GR" u="sng" dirty="0">
                <a:hlinkClick r:id="rId3"/>
              </a:rPr>
              <a:t>/</a:t>
            </a:r>
            <a:r>
              <a:rPr lang="en-GB" u="sng" dirty="0">
                <a:hlinkClick r:id="rId3"/>
              </a:rPr>
              <a:t>v</a:t>
            </a:r>
            <a:r>
              <a:rPr lang="el-GR" u="sng" dirty="0">
                <a:hlinkClick r:id="rId3"/>
              </a:rPr>
              <a:t>/</a:t>
            </a:r>
            <a:r>
              <a:rPr lang="en-GB" u="sng" dirty="0">
                <a:hlinkClick r:id="rId3"/>
              </a:rPr>
              <a:t>item</a:t>
            </a:r>
            <a:r>
              <a:rPr lang="el-GR" u="sng" dirty="0">
                <a:hlinkClick r:id="rId3"/>
              </a:rPr>
              <a:t>/</a:t>
            </a:r>
            <a:r>
              <a:rPr lang="en-GB" u="sng" dirty="0">
                <a:hlinkClick r:id="rId3"/>
              </a:rPr>
              <a:t>ds</a:t>
            </a:r>
            <a:r>
              <a:rPr lang="el-GR" u="sng" dirty="0">
                <a:hlinkClick r:id="rId3"/>
              </a:rPr>
              <a:t>/8521/3223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50C6-50F3-4077-9C1D-F629F3B07F2F}" type="datetime8">
              <a:rPr lang="el-GR" smtClean="0"/>
              <a:t>16/5/2020 12:05 μμ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532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Τα ταξίδια είναι διασκέδαση και εμπειρίες!</a:t>
            </a:r>
            <a:br>
              <a:rPr lang="el-GR" sz="3200" dirty="0" smtClean="0"/>
            </a:br>
            <a:r>
              <a:rPr lang="el-GR" sz="3200" dirty="0" smtClean="0"/>
              <a:t>Για να δούμε, τι θυμάστε;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u="sng" dirty="0" err="1" smtClean="0">
                <a:solidFill>
                  <a:srgbClr val="002060"/>
                </a:solidFill>
              </a:rPr>
              <a:t>Ταίριαξτε</a:t>
            </a:r>
            <a:r>
              <a:rPr lang="el-GR" b="1" u="sng" dirty="0" smtClean="0">
                <a:solidFill>
                  <a:srgbClr val="002060"/>
                </a:solidFill>
              </a:rPr>
              <a:t> </a:t>
            </a:r>
            <a:r>
              <a:rPr lang="el-GR" b="1" u="sng" dirty="0">
                <a:solidFill>
                  <a:srgbClr val="002060"/>
                </a:solidFill>
              </a:rPr>
              <a:t>τις ψηφίδες, για να </a:t>
            </a:r>
            <a:r>
              <a:rPr lang="el-GR" b="1" u="sng" dirty="0" smtClean="0">
                <a:solidFill>
                  <a:srgbClr val="002060"/>
                </a:solidFill>
              </a:rPr>
              <a:t>φτιάξετε </a:t>
            </a:r>
            <a:r>
              <a:rPr lang="el-GR" b="1" u="sng" dirty="0">
                <a:solidFill>
                  <a:srgbClr val="002060"/>
                </a:solidFill>
              </a:rPr>
              <a:t>τον χάρτη της Μεσογείου! (</a:t>
            </a:r>
            <a:r>
              <a:rPr lang="el-GR" b="1" u="sng" dirty="0" err="1">
                <a:solidFill>
                  <a:srgbClr val="002060"/>
                </a:solidFill>
              </a:rPr>
              <a:t>παζλ</a:t>
            </a:r>
            <a:r>
              <a:rPr lang="el-GR" b="1" u="sng" dirty="0">
                <a:solidFill>
                  <a:srgbClr val="002060"/>
                </a:solidFill>
              </a:rPr>
              <a:t>) – Προσπαθήστε και το δύσκολο…</a:t>
            </a:r>
            <a:endParaRPr lang="el-G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u="sng" dirty="0">
                <a:hlinkClick r:id="rId3"/>
              </a:rPr>
              <a:t>http</a:t>
            </a:r>
            <a:r>
              <a:rPr lang="el-GR" u="sng" dirty="0">
                <a:hlinkClick r:id="rId3"/>
              </a:rPr>
              <a:t>://</a:t>
            </a:r>
            <a:r>
              <a:rPr lang="en-GB" u="sng" dirty="0" err="1">
                <a:hlinkClick r:id="rId3"/>
              </a:rPr>
              <a:t>photodentro</a:t>
            </a:r>
            <a:r>
              <a:rPr lang="el-GR" u="sng" dirty="0">
                <a:hlinkClick r:id="rId3"/>
              </a:rPr>
              <a:t>.</a:t>
            </a:r>
            <a:r>
              <a:rPr lang="en-GB" u="sng" dirty="0" err="1">
                <a:hlinkClick r:id="rId3"/>
              </a:rPr>
              <a:t>edu</a:t>
            </a:r>
            <a:r>
              <a:rPr lang="el-GR" u="sng" dirty="0">
                <a:hlinkClick r:id="rId3"/>
              </a:rPr>
              <a:t>.</a:t>
            </a:r>
            <a:r>
              <a:rPr lang="en-GB" u="sng" dirty="0">
                <a:hlinkClick r:id="rId3"/>
              </a:rPr>
              <a:t>gr</a:t>
            </a:r>
            <a:r>
              <a:rPr lang="el-GR" u="sng" dirty="0">
                <a:hlinkClick r:id="rId3"/>
              </a:rPr>
              <a:t>/</a:t>
            </a:r>
            <a:r>
              <a:rPr lang="en-GB" u="sng" dirty="0">
                <a:hlinkClick r:id="rId3"/>
              </a:rPr>
              <a:t>v</a:t>
            </a:r>
            <a:r>
              <a:rPr lang="el-GR" u="sng" dirty="0">
                <a:hlinkClick r:id="rId3"/>
              </a:rPr>
              <a:t>/</a:t>
            </a:r>
            <a:r>
              <a:rPr lang="en-GB" u="sng" dirty="0">
                <a:hlinkClick r:id="rId3"/>
              </a:rPr>
              <a:t>item</a:t>
            </a:r>
            <a:r>
              <a:rPr lang="el-GR" u="sng" dirty="0">
                <a:hlinkClick r:id="rId3"/>
              </a:rPr>
              <a:t>/</a:t>
            </a:r>
            <a:r>
              <a:rPr lang="en-GB" u="sng" dirty="0">
                <a:hlinkClick r:id="rId3"/>
              </a:rPr>
              <a:t>ds</a:t>
            </a:r>
            <a:r>
              <a:rPr lang="el-GR" u="sng" dirty="0">
                <a:hlinkClick r:id="rId3"/>
              </a:rPr>
              <a:t>/8521/10951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AA5D-A923-4D19-8B44-21E522E13A8C}" type="datetime8">
              <a:rPr lang="el-GR" smtClean="0"/>
              <a:t>16/5/2020 12:05 μμ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67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Επιστροφ</a:t>
            </a:r>
            <a:r>
              <a:rPr lang="el-GR" sz="3200" dirty="0"/>
              <a:t>ή</a:t>
            </a:r>
            <a:r>
              <a:rPr lang="el-GR" sz="3200" dirty="0" smtClean="0"/>
              <a:t> στη βάση μας.</a:t>
            </a:r>
            <a:br>
              <a:rPr lang="el-GR" sz="3200" dirty="0" smtClean="0"/>
            </a:br>
            <a:r>
              <a:rPr lang="el-GR" sz="3200" dirty="0" smtClean="0"/>
              <a:t>Επιλέξτε εύκολο, μέτριο ή δύσκολο </a:t>
            </a:r>
            <a:r>
              <a:rPr lang="el-GR" sz="3200" dirty="0" err="1" smtClean="0"/>
              <a:t>παζλ</a:t>
            </a:r>
            <a:r>
              <a:rPr lang="el-GR" sz="3200" dirty="0" smtClean="0"/>
              <a:t>…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u="sng" dirty="0" err="1" smtClean="0">
                <a:solidFill>
                  <a:srgbClr val="002060"/>
                </a:solidFill>
              </a:rPr>
              <a:t>Ταίριαξτε</a:t>
            </a:r>
            <a:r>
              <a:rPr lang="el-GR" b="1" u="sng" dirty="0" smtClean="0">
                <a:solidFill>
                  <a:srgbClr val="002060"/>
                </a:solidFill>
              </a:rPr>
              <a:t> </a:t>
            </a:r>
            <a:r>
              <a:rPr lang="el-GR" b="1" u="sng" dirty="0">
                <a:solidFill>
                  <a:srgbClr val="002060"/>
                </a:solidFill>
              </a:rPr>
              <a:t>τις ψηφίδες, για να </a:t>
            </a:r>
            <a:r>
              <a:rPr lang="el-GR" b="1" u="sng" dirty="0" smtClean="0">
                <a:solidFill>
                  <a:srgbClr val="002060"/>
                </a:solidFill>
              </a:rPr>
              <a:t>φτιάξετε </a:t>
            </a:r>
            <a:r>
              <a:rPr lang="el-GR" b="1" u="sng" dirty="0">
                <a:solidFill>
                  <a:srgbClr val="002060"/>
                </a:solidFill>
              </a:rPr>
              <a:t>τον χάρτη της Ελλάδας! (</a:t>
            </a:r>
            <a:r>
              <a:rPr lang="el-GR" b="1" u="sng" dirty="0" err="1">
                <a:solidFill>
                  <a:srgbClr val="002060"/>
                </a:solidFill>
              </a:rPr>
              <a:t>παζλ</a:t>
            </a:r>
            <a:r>
              <a:rPr lang="el-GR" b="1" u="sng" dirty="0">
                <a:solidFill>
                  <a:srgbClr val="002060"/>
                </a:solidFill>
              </a:rPr>
              <a:t>)</a:t>
            </a:r>
            <a:endParaRPr lang="el-G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u="sng" dirty="0">
                <a:hlinkClick r:id="rId3"/>
              </a:rPr>
              <a:t>http</a:t>
            </a:r>
            <a:r>
              <a:rPr lang="el-GR" u="sng" dirty="0">
                <a:hlinkClick r:id="rId3"/>
              </a:rPr>
              <a:t>://</a:t>
            </a:r>
            <a:r>
              <a:rPr lang="en-GB" u="sng" dirty="0" err="1">
                <a:hlinkClick r:id="rId3"/>
              </a:rPr>
              <a:t>photodentro</a:t>
            </a:r>
            <a:r>
              <a:rPr lang="el-GR" u="sng" dirty="0">
                <a:hlinkClick r:id="rId3"/>
              </a:rPr>
              <a:t>.</a:t>
            </a:r>
            <a:r>
              <a:rPr lang="en-GB" u="sng" dirty="0" err="1">
                <a:hlinkClick r:id="rId3"/>
              </a:rPr>
              <a:t>edu</a:t>
            </a:r>
            <a:r>
              <a:rPr lang="el-GR" u="sng" dirty="0">
                <a:hlinkClick r:id="rId3"/>
              </a:rPr>
              <a:t>.</a:t>
            </a:r>
            <a:r>
              <a:rPr lang="en-GB" u="sng" dirty="0">
                <a:hlinkClick r:id="rId3"/>
              </a:rPr>
              <a:t>gr</a:t>
            </a:r>
            <a:r>
              <a:rPr lang="el-GR" u="sng" dirty="0">
                <a:hlinkClick r:id="rId3"/>
              </a:rPr>
              <a:t>/</a:t>
            </a:r>
            <a:r>
              <a:rPr lang="en-GB" u="sng" dirty="0">
                <a:hlinkClick r:id="rId3"/>
              </a:rPr>
              <a:t>v</a:t>
            </a:r>
            <a:r>
              <a:rPr lang="el-GR" u="sng" dirty="0">
                <a:hlinkClick r:id="rId3"/>
              </a:rPr>
              <a:t>/</a:t>
            </a:r>
            <a:r>
              <a:rPr lang="en-GB" u="sng" dirty="0">
                <a:hlinkClick r:id="rId3"/>
              </a:rPr>
              <a:t>item</a:t>
            </a:r>
            <a:r>
              <a:rPr lang="el-GR" u="sng" dirty="0">
                <a:hlinkClick r:id="rId3"/>
              </a:rPr>
              <a:t>/</a:t>
            </a:r>
            <a:r>
              <a:rPr lang="en-GB" u="sng" dirty="0">
                <a:hlinkClick r:id="rId3"/>
              </a:rPr>
              <a:t>ds</a:t>
            </a:r>
            <a:r>
              <a:rPr lang="el-GR" u="sng" dirty="0">
                <a:hlinkClick r:id="rId3"/>
              </a:rPr>
              <a:t>/8521/10948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FD95-DF09-4AC2-88E3-79E85B8A7591}" type="datetime8">
              <a:rPr lang="el-GR" smtClean="0"/>
              <a:t>16/5/2020 12:05 μμ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288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</TotalTime>
  <Words>296</Words>
  <Application>Microsoft Office PowerPoint</Application>
  <PresentationFormat>Προβολή στην οθόνη (4:3)</PresentationFormat>
  <Paragraphs>59</Paragraphs>
  <Slides>13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Ροή</vt:lpstr>
      <vt:lpstr>ΕΛΛΑΔΑ</vt:lpstr>
      <vt:lpstr>ΤΟ ΚΥΝΗΓΙ ΤΟΥ ΘΗΣΑΥΡΟΥ</vt:lpstr>
      <vt:lpstr>Βρες τη θέση της Ελλάδας! </vt:lpstr>
      <vt:lpstr>   Ξεκινήσαμε με τα εύκολα… Πάμε σιγά σιγά να δυσκολεύουμε τις δοκιμασίες… </vt:lpstr>
      <vt:lpstr>Καλά… Δε νομίζω ότι ήταν και τόσο δύσκολο… Κρατάτε χρόνο! </vt:lpstr>
      <vt:lpstr>Πάμε λίγο προς τα έξω…  Βαλίτσες για σύνορα!</vt:lpstr>
      <vt:lpstr>Μια και φτιάξατε βαλίτσες συνεχίζουμε το ταξίδι… Κρουαζιέρα στη Μεσόγειο!</vt:lpstr>
      <vt:lpstr>Τα ταξίδια είναι διασκέδαση και εμπειρίες! Για να δούμε, τι θυμάστε;</vt:lpstr>
      <vt:lpstr>Επιστροφή στη βάση μας. Επιλέξτε εύκολο, μέτριο ή δύσκολο παζλ…</vt:lpstr>
      <vt:lpstr>Τελευταία δοκιμασία! Προσοχή! Μοιάζουν ίδιες αλλά δεν είναι!</vt:lpstr>
      <vt:lpstr>ΒΑΘΜΟΛΟΓΙΑ</vt:lpstr>
      <vt:lpstr>ΣΥΓΧΑΡΗΤΗΡΙΑ!!! Όταν ξανασυναντηθούμε…</vt:lpstr>
      <vt:lpstr>ΣΥΓΧΑΡΗΤΗΡΙΑ!!! Όταν ξανασυναντηθούμε…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ΕΛΛΑΔΑ</dc:title>
  <dc:creator>bontesg</dc:creator>
  <cp:lastModifiedBy>bontesg</cp:lastModifiedBy>
  <cp:revision>35</cp:revision>
  <dcterms:created xsi:type="dcterms:W3CDTF">2020-05-13T04:49:44Z</dcterms:created>
  <dcterms:modified xsi:type="dcterms:W3CDTF">2020-05-16T09:15:59Z</dcterms:modified>
</cp:coreProperties>
</file>